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59" r:id="rId4"/>
    <p:sldId id="260" r:id="rId5"/>
    <p:sldId id="269" r:id="rId6"/>
    <p:sldId id="270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7"/>
  </p:normalViewPr>
  <p:slideViewPr>
    <p:cSldViewPr snapToGrid="0" snapToObjects="1">
      <p:cViewPr varScale="1">
        <p:scale>
          <a:sx n="81" d="100"/>
          <a:sy n="81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CA2A-1495-DF4B-91E8-985BCF71A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EE718-0C11-434B-9287-DDEC38C21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A9F2A-5113-D04C-8851-BF90D54A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95DA-16BA-334D-A768-CC922DBD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2808F-0DC3-0244-81C4-3097C411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6185-4EA7-BA46-AA8C-34AF4889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6BCC7-52EE-C540-A8A0-D871A5022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7CFFA-AE0E-A646-89F3-DA2FF0E3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292AC-B867-A44B-8ED6-453682065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1DF25-6173-1840-B791-D58EC3FE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7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6F589-5028-2B48-9A14-FED88196D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B9C81-A6B9-1645-81AA-2E1400802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9EBDA-5BDC-7345-B2E9-C760D81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EE78-3F8F-9C47-9396-A814BAA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9D6EE-7F4B-B246-8A9C-D43999E1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CF069-2DFB-4944-A693-C833C970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484E1-90C6-E649-BCC6-DED71F5D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C6074-126B-C541-B36F-07AE6539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2817-E9DE-4842-B435-5C5AE57D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D61E-3EC7-9943-9510-00406CD2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0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7B0F-2E33-464B-856F-4E6E15B1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524CF-7971-0042-959D-0D71B0650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EC069-F3E2-2B49-8B77-680903507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7135-B1F5-0B4E-A880-837AFEBE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807A9-A0F0-FA4C-A6E4-D93D7882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8A47-1F79-664F-B08C-ACA93FAD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BC48-11F1-124F-B403-DCD35B9FE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7BB57-5263-E34D-A101-B0846AD85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D3F9-597F-7A4C-B67E-EB9B098A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E1317-3DB1-FA4F-AE23-609E5EF4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76C24-A07A-C640-9F41-B1E6371C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B699-ED16-D446-9639-C5562BB8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1DCEF-6480-1142-988A-BAA949E7A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10CB1-A1EA-0048-BE4E-1B77D00EA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7C639-61DB-F04B-9E6F-A894CBC6F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F4B1F-2646-454A-A5F6-512825D29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A2CB63-9EA8-9347-9228-A5819D02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3D717-8BA4-6947-8BA4-FBBAD8D4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D0925-EAA6-084D-9AD7-A76D1469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0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9B53-984D-0C48-8BAA-4932E4A1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104BC-FD3F-8B4A-B229-4B24E55F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ADB0-B7BD-0A41-ADA3-B7F38D24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A98DA-6C46-E342-A458-AC9A2B1D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64630-333F-1E4E-96C9-0D82EC1D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1879E-CF40-954F-8225-5D99D63A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30BE0-1B6B-9B44-8123-5F51F0C1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9D87-4B11-B448-B89E-B8975B08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10B2-D334-AD4B-9340-9ABB590E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A0B84-B9C2-4146-9041-910699560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4778F-13F0-FA45-9977-1BFBF20D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12188-B46E-724B-A6DB-FA3AF15A2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72A18-AC64-2E42-B2C5-B9C09290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2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1536-0551-1140-A35C-C01AEA85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E52B4-EACC-8F4D-A33B-8A8852F55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3D1-4C44-1D47-8F25-0DA3775A6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107CA-D3CC-8848-BE17-0DFDD81C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2D773-1F8D-BC44-8525-8022E042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E8767-AB1F-F14F-B9B1-17852D7C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5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35101-E2C5-D344-A68D-9DB2D2C4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AE16-8BA5-F742-A108-FDEAECFF0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99CB-02E7-2848-823C-C768E7C86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56DB-F9CE-1442-87F6-C07C2381E49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72A0C-794F-4345-B397-336ECBF8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87FB-39F6-4B46-851C-978301E83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36D24-3744-9F41-8BA4-FE095055C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A5340-3E8B-614B-87C7-3949664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238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EE46823A-E6D5-184C-B238-0FEED456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21733"/>
            <a:ext cx="11548534" cy="62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7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A5C290-FDDE-534D-858C-6B89A8407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6" r="-1" b="215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BDF1D9A4-39DD-DF4A-93F8-202D39E3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65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A5C290-FDDE-534D-858C-6B89A8407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6" r="-1" b="215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A5340-3E8B-614B-87C7-3949664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238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A5340-3E8B-614B-87C7-3949664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238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22E5F98D-D66D-7B46-B127-264B0C2F5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25967"/>
            <a:ext cx="11548534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6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A5340-3E8B-614B-87C7-3949664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238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07A170A-3FE6-F24C-B033-160E6E51D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3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A5340-3E8B-614B-87C7-3949664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238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432D8045-B462-EF48-B3A8-E6755414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16441"/>
            <a:ext cx="11548534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Kip Smith</dc:creator>
  <cp:lastModifiedBy>Heather Chewning</cp:lastModifiedBy>
  <cp:revision>3</cp:revision>
  <dcterms:created xsi:type="dcterms:W3CDTF">2021-02-11T03:43:05Z</dcterms:created>
  <dcterms:modified xsi:type="dcterms:W3CDTF">2021-02-11T04:42:40Z</dcterms:modified>
</cp:coreProperties>
</file>